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59" r:id="rId6"/>
    <p:sldId id="265" r:id="rId7"/>
    <p:sldId id="264" r:id="rId8"/>
    <p:sldId id="266" r:id="rId9"/>
    <p:sldId id="268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6FF"/>
    <a:srgbClr val="FFE418"/>
    <a:srgbClr val="7B380B"/>
    <a:srgbClr val="604530"/>
    <a:srgbClr val="E5E2CF"/>
    <a:srgbClr val="DCD5AC"/>
    <a:srgbClr val="738DDF"/>
    <a:srgbClr val="292929"/>
    <a:srgbClr val="F5ACEE"/>
    <a:srgbClr val="FF8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$9.99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33" y="3700318"/>
            <a:ext cx="2303145" cy="2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87" y="3785765"/>
            <a:ext cx="3848100" cy="24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938166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3938166"/>
            <a:ext cx="137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A99-300F-747C-2F0C-95F2A633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F0DA-0B4D-63C3-6B9D-C0E6DA8C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points in order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FAE153-6F79-484E-4F87-CE7D45A5ADDB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3CC04D39-9E88-AB46-D4C3-9B65599CE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044030"/>
            <a:ext cx="137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15C88-D6A8-83CF-6E6D-9B63423939A1}"/>
              </a:ext>
            </a:extLst>
          </p:cNvPr>
          <p:cNvSpPr/>
          <p:nvPr/>
        </p:nvSpPr>
        <p:spPr>
          <a:xfrm>
            <a:off x="9060873" y="544945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9D13F9FB-1EAF-21C8-7F15-C8836B55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74" y="337414"/>
            <a:ext cx="3063598" cy="233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355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15FE3-F52B-AAC1-DEC5-9BAC912852B7}"/>
              </a:ext>
            </a:extLst>
          </p:cNvPr>
          <p:cNvSpPr txBox="1"/>
          <p:nvPr/>
        </p:nvSpPr>
        <p:spPr>
          <a:xfrm>
            <a:off x="9330200" y="618467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4DF4-1933-800D-5F36-DF8478144190}"/>
              </a:ext>
            </a:extLst>
          </p:cNvPr>
          <p:cNvSpPr txBox="1"/>
          <p:nvPr/>
        </p:nvSpPr>
        <p:spPr>
          <a:xfrm>
            <a:off x="844349" y="1379658"/>
            <a:ext cx="7723752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182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Platform: PC ● Target Audience: Teens and up ● ESRB Rating: T  ● Number of Players: 1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6815282" y="1597890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8 Points 10">
            <a:extLst>
              <a:ext uri="{FF2B5EF4-FFF2-40B4-BE49-F238E27FC236}">
                <a16:creationId xmlns:a16="http://schemas.microsoft.com/office/drawing/2014/main" id="{0682FFAC-8AB4-263D-FEE5-65DCADB16E0B}"/>
              </a:ext>
            </a:extLst>
          </p:cNvPr>
          <p:cNvSpPr/>
          <p:nvPr/>
        </p:nvSpPr>
        <p:spPr>
          <a:xfrm>
            <a:off x="7952509" y="480291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unique 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044030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7236" y="2133958"/>
            <a:ext cx="4495800" cy="373466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  <a:r>
              <a:rPr lang="en-US" dirty="0"/>
              <a:t> to quickly traverse the battlefield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 down fighting game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similar to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DC6B652-F578-BCCE-39C9-5707F0B9FF8B}"/>
              </a:ext>
            </a:extLst>
          </p:cNvPr>
          <p:cNvSpPr txBox="1">
            <a:spLocks/>
          </p:cNvSpPr>
          <p:nvPr/>
        </p:nvSpPr>
        <p:spPr>
          <a:xfrm>
            <a:off x="6874741" y="1036966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Explore a </a:t>
            </a:r>
            <a:r>
              <a:rPr lang="en-US" sz="2400" b="1" dirty="0"/>
              <a:t>top-down isometric </a:t>
            </a:r>
            <a:r>
              <a:rPr lang="en-US" sz="2400" dirty="0"/>
              <a:t>layout allowing for artistic environments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Navigate a </a:t>
            </a:r>
            <a:r>
              <a:rPr lang="en-US" sz="2400" b="1" dirty="0"/>
              <a:t>variety of biomes</a:t>
            </a:r>
            <a:r>
              <a:rPr lang="en-US" sz="2400" dirty="0"/>
              <a:t> in the </a:t>
            </a:r>
            <a:r>
              <a:rPr lang="en-US" sz="2400" b="1" dirty="0"/>
              <a:t>open world </a:t>
            </a:r>
            <a:r>
              <a:rPr lang="en-US" sz="2400" dirty="0"/>
              <a:t>as you follow the clues of the curse’s origin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Talk to Bunnyville villagers to learn about the world and </a:t>
            </a:r>
            <a:r>
              <a:rPr lang="en-US" sz="2400" b="1" dirty="0"/>
              <a:t>build relationships</a:t>
            </a:r>
          </a:p>
          <a:p>
            <a:endParaRPr lang="en-US" dirty="0"/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5" y="2235920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176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once and for all!</a:t>
            </a:r>
          </a:p>
          <a:p>
            <a:endParaRPr lang="en-US" sz="3200" dirty="0"/>
          </a:p>
          <a:p>
            <a:r>
              <a:rPr lang="en-US" sz="3200" dirty="0"/>
              <a:t>Can you be the hero Bunnyville needs?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331" y="1689716"/>
            <a:ext cx="2597728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The peaceful village of Bunnyville needs your help!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4841843" y="1756470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8749401" y="1711231"/>
            <a:ext cx="233375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Build relationships with the villagers as you talk to them and complete their quests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662234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bunnies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terrifying foes mutated in unique ways by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Challenging boss battles will test your skills! Do you have what it takes to save Bunnyville?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7D920-581D-0E2B-56D5-1979BFAA90B9}"/>
              </a:ext>
            </a:extLst>
          </p:cNvPr>
          <p:cNvGrpSpPr/>
          <p:nvPr/>
        </p:nvGrpSpPr>
        <p:grpSpPr>
          <a:xfrm>
            <a:off x="7213821" y="484909"/>
            <a:ext cx="1857570" cy="1943115"/>
            <a:chOff x="7029094" y="711200"/>
            <a:chExt cx="1403928" cy="1468582"/>
          </a:xfrm>
        </p:grpSpPr>
        <p:pic>
          <p:nvPicPr>
            <p:cNvPr id="7" name="Picture 6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44F039D9-49A7-C6A2-875A-6D164716A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  <p:pic>
          <p:nvPicPr>
            <p:cNvPr id="8" name="Picture 7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671F3ED7-8849-9EBA-DAAE-8AC6DFDD5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43DEB-F252-F64E-C079-541A5A40D61A}"/>
              </a:ext>
            </a:extLst>
          </p:cNvPr>
          <p:cNvGrpSpPr/>
          <p:nvPr/>
        </p:nvGrpSpPr>
        <p:grpSpPr>
          <a:xfrm>
            <a:off x="9534012" y="1599335"/>
            <a:ext cx="2004515" cy="2517495"/>
            <a:chOff x="9349285" y="1825625"/>
            <a:chExt cx="1514987" cy="1902691"/>
          </a:xfrm>
        </p:grpSpPr>
        <p:pic>
          <p:nvPicPr>
            <p:cNvPr id="11" name="Picture 10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FF81CCBE-04F5-B820-610C-7A5F094DB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  <p:pic>
          <p:nvPicPr>
            <p:cNvPr id="12" name="Picture 11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89B24F16-82D6-5FDE-55BF-7110548B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7376D96-A4D1-A2C4-AC99-130A45431263}"/>
              </a:ext>
            </a:extLst>
          </p:cNvPr>
          <p:cNvSpPr/>
          <p:nvPr/>
        </p:nvSpPr>
        <p:spPr>
          <a:xfrm>
            <a:off x="598222" y="1615155"/>
            <a:ext cx="6190736" cy="43925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704E11-F4D9-BB78-2EDB-75CD38983E4E}"/>
              </a:ext>
            </a:extLst>
          </p:cNvPr>
          <p:cNvGrpSpPr/>
          <p:nvPr/>
        </p:nvGrpSpPr>
        <p:grpSpPr>
          <a:xfrm>
            <a:off x="7074964" y="1936721"/>
            <a:ext cx="4742915" cy="1745779"/>
            <a:chOff x="1683522" y="2854530"/>
            <a:chExt cx="8191088" cy="30149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785E0-3A56-8AF5-E6EE-650524011929}"/>
                </a:ext>
              </a:extLst>
            </p:cNvPr>
            <p:cNvGrpSpPr/>
            <p:nvPr/>
          </p:nvGrpSpPr>
          <p:grpSpPr>
            <a:xfrm>
              <a:off x="1683522" y="3640507"/>
              <a:ext cx="2153540" cy="1331084"/>
              <a:chOff x="1683522" y="3640507"/>
              <a:chExt cx="1700613" cy="1051134"/>
            </a:xfrm>
          </p:grpSpPr>
          <p:pic>
            <p:nvPicPr>
              <p:cNvPr id="4" name="Picture 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1678D8A-520B-C41B-CBAB-9EF505B03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7" name="Picture 6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6B6AE39-245E-4B11-1731-69623E37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10" name="Picture 9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C0410F1A-EEB9-FF74-6F82-89711143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421" y="2854533"/>
              <a:ext cx="1267741" cy="1769554"/>
            </a:xfrm>
            <a:prstGeom prst="rect">
              <a:avLst/>
            </a:prstGeom>
          </p:spPr>
        </p:pic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513658F-EE49-00D3-1D09-CA27B5CF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" t="50769" r="79860" b="37201"/>
            <a:stretch/>
          </p:blipFill>
          <p:spPr>
            <a:xfrm>
              <a:off x="4822849" y="3640507"/>
              <a:ext cx="1830282" cy="82498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4123C9C-A14B-04A5-1073-CD43A0020E24}"/>
                </a:ext>
              </a:extLst>
            </p:cNvPr>
            <p:cNvSpPr txBox="1">
              <a:spLocks/>
            </p:cNvSpPr>
            <p:nvPr/>
          </p:nvSpPr>
          <p:spPr>
            <a:xfrm>
              <a:off x="4191297" y="4465492"/>
              <a:ext cx="3271981" cy="6341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AB21E4-DB3B-05B3-FA95-D6EB9D2AFC99}"/>
                </a:ext>
              </a:extLst>
            </p:cNvPr>
            <p:cNvGrpSpPr/>
            <p:nvPr/>
          </p:nvGrpSpPr>
          <p:grpSpPr>
            <a:xfrm>
              <a:off x="7721070" y="3640504"/>
              <a:ext cx="2153540" cy="1331084"/>
              <a:chOff x="1683522" y="3640507"/>
              <a:chExt cx="1700613" cy="1051134"/>
            </a:xfrm>
          </p:grpSpPr>
          <p:pic>
            <p:nvPicPr>
              <p:cNvPr id="21" name="Picture 2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85E0190-398F-B7DA-5FFF-554A8E279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22" name="Picture 2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6F25B63C-2F22-FD59-7862-AA9D4A40A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23" name="Picture 22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2E28E7B5-A671-FC5E-D304-7A6F50F0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969" y="2854530"/>
              <a:ext cx="1267741" cy="1769554"/>
            </a:xfrm>
            <a:prstGeom prst="rect">
              <a:avLst/>
            </a:prstGeom>
          </p:spPr>
        </p:pic>
        <p:sp>
          <p:nvSpPr>
            <p:cNvPr id="28" name="Arrow: Curved Up 27">
              <a:extLst>
                <a:ext uri="{FF2B5EF4-FFF2-40B4-BE49-F238E27FC236}">
                  <a16:creationId xmlns:a16="http://schemas.microsoft.com/office/drawing/2014/main" id="{C2E20E14-B1C9-9855-FF97-3A5E5C4833BE}"/>
                </a:ext>
              </a:extLst>
            </p:cNvPr>
            <p:cNvSpPr/>
            <p:nvPr/>
          </p:nvSpPr>
          <p:spPr>
            <a:xfrm>
              <a:off x="2661263" y="5028620"/>
              <a:ext cx="6457100" cy="840897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FFE4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FA1814-401B-9BA9-34E6-0495AFE4811F}"/>
              </a:ext>
            </a:extLst>
          </p:cNvPr>
          <p:cNvGrpSpPr/>
          <p:nvPr/>
        </p:nvGrpSpPr>
        <p:grpSpPr>
          <a:xfrm>
            <a:off x="7102885" y="3985988"/>
            <a:ext cx="4742915" cy="1745779"/>
            <a:chOff x="1224333" y="4605377"/>
            <a:chExt cx="4742915" cy="17457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AC773F-1FAF-4A24-A9C8-08A05A5F25D0}"/>
                </a:ext>
              </a:extLst>
            </p:cNvPr>
            <p:cNvGrpSpPr/>
            <p:nvPr/>
          </p:nvGrpSpPr>
          <p:grpSpPr>
            <a:xfrm>
              <a:off x="1224333" y="5060484"/>
              <a:ext cx="1246972" cy="770742"/>
              <a:chOff x="1683522" y="3640507"/>
              <a:chExt cx="1700613" cy="1051134"/>
            </a:xfrm>
          </p:grpSpPr>
          <p:pic>
            <p:nvPicPr>
              <p:cNvPr id="40" name="Picture 39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FAE4C73-75C5-7116-3E4D-CDAC51748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41" name="Picture 4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5434774-A3DA-294F-8AF6-7C8B119FA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2" name="Picture 31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989027E6-22E4-5215-A6BC-2B26D406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729" y="4607745"/>
              <a:ext cx="734065" cy="1024631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D00F8-6111-ED08-EBB1-B99DB163C883}"/>
                </a:ext>
              </a:extLst>
            </p:cNvPr>
            <p:cNvSpPr txBox="1">
              <a:spLocks/>
            </p:cNvSpPr>
            <p:nvPr/>
          </p:nvSpPr>
          <p:spPr>
            <a:xfrm>
              <a:off x="2676419" y="5538178"/>
              <a:ext cx="1894587" cy="3671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Press E to travel back through your burrow!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FAAF9E-C06F-AE98-E293-9E672AEAF560}"/>
                </a:ext>
              </a:extLst>
            </p:cNvPr>
            <p:cNvGrpSpPr/>
            <p:nvPr/>
          </p:nvGrpSpPr>
          <p:grpSpPr>
            <a:xfrm>
              <a:off x="4720276" y="5060482"/>
              <a:ext cx="1246972" cy="770742"/>
              <a:chOff x="1683522" y="3640507"/>
              <a:chExt cx="1700613" cy="1051134"/>
            </a:xfrm>
          </p:grpSpPr>
          <p:pic>
            <p:nvPicPr>
              <p:cNvPr id="38" name="Picture 37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A25B878B-587F-140F-BBB6-EB21B945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39" name="Picture 38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96664B4-0970-4FCF-B10A-A98D2E37C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6" name="Picture 35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BCB0EF83-22FF-5E77-70B8-D72EB930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026" y="4605377"/>
              <a:ext cx="734065" cy="1024631"/>
            </a:xfrm>
            <a:prstGeom prst="rect">
              <a:avLst/>
            </a:prstGeom>
          </p:spPr>
        </p:pic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E0FC31AE-B5A4-B2CF-C928-CADA5F041698}"/>
                </a:ext>
              </a:extLst>
            </p:cNvPr>
            <p:cNvSpPr/>
            <p:nvPr/>
          </p:nvSpPr>
          <p:spPr>
            <a:xfrm flipH="1">
              <a:off x="1790478" y="5864248"/>
              <a:ext cx="3738878" cy="486908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AEF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  <p:pic>
          <p:nvPicPr>
            <p:cNvPr id="42" name="Picture 41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B2309FE8-22B5-5919-BB3C-68A34DF09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9" t="25065" r="57375" b="60761"/>
            <a:stretch/>
          </p:blipFill>
          <p:spPr>
            <a:xfrm>
              <a:off x="3303376" y="4971379"/>
              <a:ext cx="537259" cy="59039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387617F-6D53-681A-B60D-743B29636DE9}"/>
              </a:ext>
            </a:extLst>
          </p:cNvPr>
          <p:cNvSpPr txBox="1"/>
          <p:nvPr/>
        </p:nvSpPr>
        <p:spPr>
          <a:xfrm>
            <a:off x="607458" y="1936721"/>
            <a:ext cx="615263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Burrow by holding SHIFT and moving around. 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When you release SHIFT, a burrow will be created linking your entrance and exit points.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Travel back through a burrow by pressing E on it. Get the drop on enemies!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Creating a burrow removes your previous burrow.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5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652A77-7CD5-5956-5ECF-6E41661321FF}"/>
              </a:ext>
            </a:extLst>
          </p:cNvPr>
          <p:cNvSpPr/>
          <p:nvPr/>
        </p:nvSpPr>
        <p:spPr>
          <a:xfrm>
            <a:off x="202038" y="1499431"/>
            <a:ext cx="5821161" cy="478172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6168802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262" y="1825625"/>
            <a:ext cx="4760007" cy="4351338"/>
          </a:xfrm>
        </p:spPr>
        <p:txBody>
          <a:bodyPr>
            <a:normAutofit fontScale="82500" lnSpcReduction="10000"/>
          </a:bodyPr>
          <a:lstStyle/>
          <a:p>
            <a:r>
              <a:rPr lang="en-US" dirty="0"/>
              <a:t>Attack with both melee and ranged using the two mouse buttons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LMB to shoot, RMB to melee attack!</a:t>
            </a:r>
          </a:p>
          <a:p>
            <a:endParaRPr lang="en-US" dirty="0"/>
          </a:p>
          <a:p>
            <a:r>
              <a:rPr lang="en-US" dirty="0"/>
              <a:t>Dodge attacks by pressing SPACE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Move fluidly around the battlefield and quickly escape attacks!</a:t>
            </a:r>
          </a:p>
          <a:p>
            <a:endParaRPr lang="en-US" dirty="0"/>
          </a:p>
          <a:p>
            <a:r>
              <a:rPr lang="en-US" dirty="0"/>
              <a:t>Switch Weapons by pressing TAB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variety of both ranged and melee weapons to choose from for dynamic combat!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CB87CA-38DE-BFBF-57A0-C4185FBFFC1E}"/>
              </a:ext>
            </a:extLst>
          </p:cNvPr>
          <p:cNvGrpSpPr/>
          <p:nvPr/>
        </p:nvGrpSpPr>
        <p:grpSpPr>
          <a:xfrm>
            <a:off x="301024" y="2221906"/>
            <a:ext cx="5656981" cy="3433408"/>
            <a:chOff x="472955" y="2102266"/>
            <a:chExt cx="5956998" cy="36154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362201-8881-D045-0155-D52C97C870AE}"/>
                </a:ext>
              </a:extLst>
            </p:cNvPr>
            <p:cNvSpPr>
              <a:spLocks/>
            </p:cNvSpPr>
            <p:nvPr/>
          </p:nvSpPr>
          <p:spPr>
            <a:xfrm>
              <a:off x="472955" y="2707223"/>
              <a:ext cx="5956998" cy="2506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FC6E62C-AB18-B712-7AFF-370E0AD4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63" y="2193272"/>
              <a:ext cx="4880068" cy="3524492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4B8ABB6-F654-E758-E033-66EBA2832BCA}"/>
                </a:ext>
              </a:extLst>
            </p:cNvPr>
            <p:cNvSpPr txBox="1">
              <a:spLocks/>
            </p:cNvSpPr>
            <p:nvPr/>
          </p:nvSpPr>
          <p:spPr>
            <a:xfrm>
              <a:off x="2517636" y="2920828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E to Interact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CA614A3-E3BF-6E4E-3479-92B9F233DC31}"/>
                </a:ext>
              </a:extLst>
            </p:cNvPr>
            <p:cNvSpPr txBox="1">
              <a:spLocks/>
            </p:cNvSpPr>
            <p:nvPr/>
          </p:nvSpPr>
          <p:spPr>
            <a:xfrm>
              <a:off x="2111785" y="4006656"/>
              <a:ext cx="1422851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DF581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WASD to Move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2983BCAC-FF0E-E730-9CAF-87F55500D1DD}"/>
                </a:ext>
              </a:extLst>
            </p:cNvPr>
            <p:cNvSpPr txBox="1">
              <a:spLocks/>
            </p:cNvSpPr>
            <p:nvPr/>
          </p:nvSpPr>
          <p:spPr>
            <a:xfrm>
              <a:off x="3261696" y="3570990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EBB28C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 to Reload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17960D-6941-6B95-827E-ABBDBB198F7C}"/>
                </a:ext>
              </a:extLst>
            </p:cNvPr>
            <p:cNvSpPr txBox="1">
              <a:spLocks/>
            </p:cNvSpPr>
            <p:nvPr/>
          </p:nvSpPr>
          <p:spPr>
            <a:xfrm>
              <a:off x="583799" y="2934216"/>
              <a:ext cx="1738215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87474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TAB to switch weapons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0F81F9D-B0D9-5F55-7BC6-581FB1F91D8D}"/>
                </a:ext>
              </a:extLst>
            </p:cNvPr>
            <p:cNvSpPr txBox="1">
              <a:spLocks/>
            </p:cNvSpPr>
            <p:nvPr/>
          </p:nvSpPr>
          <p:spPr>
            <a:xfrm>
              <a:off x="836085" y="4449147"/>
              <a:ext cx="1681551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6C9BDBB-6200-A543-B645-B85F3568198B}"/>
                </a:ext>
              </a:extLst>
            </p:cNvPr>
            <p:cNvSpPr txBox="1">
              <a:spLocks/>
            </p:cNvSpPr>
            <p:nvPr/>
          </p:nvSpPr>
          <p:spPr>
            <a:xfrm>
              <a:off x="3148961" y="4863527"/>
              <a:ext cx="1196190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D685F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SPACE to Dodge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03BFAD8-A4AE-0368-DB90-AB88B7F77561}"/>
                </a:ext>
              </a:extLst>
            </p:cNvPr>
            <p:cNvSpPr txBox="1">
              <a:spLocks/>
            </p:cNvSpPr>
            <p:nvPr/>
          </p:nvSpPr>
          <p:spPr>
            <a:xfrm>
              <a:off x="5350376" y="3264748"/>
              <a:ext cx="1056069" cy="4973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374D8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Move Mouse to Aim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49A8C5-4881-2377-CC2F-84E82D910060}"/>
                </a:ext>
              </a:extLst>
            </p:cNvPr>
            <p:cNvSpPr txBox="1">
              <a:spLocks/>
            </p:cNvSpPr>
            <p:nvPr/>
          </p:nvSpPr>
          <p:spPr>
            <a:xfrm>
              <a:off x="4168517" y="3798762"/>
              <a:ext cx="903077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8A3D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LMB to Shoot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28D8BF1-3066-4A0B-1BB1-6038C2B89987}"/>
                </a:ext>
              </a:extLst>
            </p:cNvPr>
            <p:cNvSpPr txBox="1">
              <a:spLocks/>
            </p:cNvSpPr>
            <p:nvPr/>
          </p:nvSpPr>
          <p:spPr>
            <a:xfrm>
              <a:off x="5494836" y="4006656"/>
              <a:ext cx="903077" cy="548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5ACEE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RMB to Melee Attack</a:t>
              </a:r>
            </a:p>
          </p:txBody>
        </p:sp>
        <p:pic>
          <p:nvPicPr>
            <p:cNvPr id="21" name="Picture 20" descr="A cartoon of a rabbit&#10;&#10;Description automatically generated">
              <a:extLst>
                <a:ext uri="{FF2B5EF4-FFF2-40B4-BE49-F238E27FC236}">
                  <a16:creationId xmlns:a16="http://schemas.microsoft.com/office/drawing/2014/main" id="{0DA22688-1923-0CF3-2F0B-E653AB87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363" y="2102266"/>
              <a:ext cx="704899" cy="983921"/>
            </a:xfrm>
            <a:prstGeom prst="rect">
              <a:avLst/>
            </a:prstGeom>
          </p:spPr>
        </p:pic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93D15B9-AB24-7763-F30A-3D1487EF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422" y="2750796"/>
              <a:ext cx="513952" cy="513952"/>
            </a:xfrm>
            <a:prstGeom prst="rect">
              <a:avLst/>
            </a:prstGeom>
          </p:spPr>
        </p:pic>
      </p:grp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370</TotalTime>
  <Words>554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BlackChancery</vt:lpstr>
      <vt:lpstr>Candara</vt:lpstr>
      <vt:lpstr>Candara Light</vt:lpstr>
      <vt:lpstr>Copperplate Gothic Bold</vt:lpstr>
      <vt:lpstr>Wingdings</vt:lpstr>
      <vt:lpstr>Office Theme</vt:lpstr>
      <vt:lpstr>PowerPoint Presentation</vt:lpstr>
      <vt:lpstr>What is Carrot Quest ?</vt:lpstr>
      <vt:lpstr>So what’s unique ?</vt:lpstr>
      <vt:lpstr>Explore the world of Carrot Quest</vt:lpstr>
      <vt:lpstr>What evil lies beneath Bunnyville?</vt:lpstr>
      <vt:lpstr>Who are you trying to save?</vt:lpstr>
      <vt:lpstr>Beware !</vt:lpstr>
      <vt:lpstr>Burrowing!</vt:lpstr>
      <vt:lpstr>Other Features</vt:lpstr>
      <vt:lpstr>Where can I play?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119</cp:revision>
  <dcterms:created xsi:type="dcterms:W3CDTF">2023-10-03T02:07:59Z</dcterms:created>
  <dcterms:modified xsi:type="dcterms:W3CDTF">2023-10-08T00:05:58Z</dcterms:modified>
</cp:coreProperties>
</file>